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400" b="1" cap="all" dirty="0">
                <a:latin typeface="Garamond" panose="02020404030301010803" pitchFamily="18" charset="0"/>
              </a:rPr>
              <a:t>REGISTRO ISTANZE DI ACCESSO CIVICO_ II SEMESTRE 2022_ NESSUNA ISTANZA PERVENUTA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117721F-1307-4E6A-959B-766801BC0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740927"/>
              </p:ext>
            </p:extLst>
          </p:nvPr>
        </p:nvGraphicFramePr>
        <p:xfrm>
          <a:off x="838200" y="1825625"/>
          <a:ext cx="10515600" cy="165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3482051559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187203927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56478708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1484281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91004436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0647989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4101676165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97679395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313625829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Modalità di presentazione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Data di ricezione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Oggetto della richiesta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Motivazione della richiesta (Mancata pubblicazione / Parziale pubblicazione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Provvedimento (Accoglimento/</a:t>
                      </a:r>
                    </a:p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Rigetto)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Data </a:t>
                      </a:r>
                    </a:p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del provvedimento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Motivazione del provvedimento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Modalità di comunicazione del provvedimento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731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dirty="0">
                          <a:latin typeface="Garamond" panose="02020404030301010803" pitchFamily="18" charset="0"/>
                        </a:rPr>
                        <a:t>Cartaceo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71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sz="12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8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REGISTRO ISTANZE DI ACCESSO CIVICO_ II SEMESTRE 2022_ NESSUNA ISTANZA PERVENUTA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7</cp:revision>
  <dcterms:created xsi:type="dcterms:W3CDTF">2022-03-16T11:36:03Z</dcterms:created>
  <dcterms:modified xsi:type="dcterms:W3CDTF">2023-02-27T15:11:33Z</dcterms:modified>
</cp:coreProperties>
</file>